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9069-27B3-4CFE-94D5-7966B6949237}" type="datetimeFigureOut">
              <a:rPr lang="en-US" smtClean="0"/>
              <a:pPr/>
              <a:t>5/29/2016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9E854-25CE-4C7C-A938-31F61C6B39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stainable-Development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2749"/>
            <a:ext cx="5273908" cy="34352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IMPACT OF CLIMATE CHANGE ON AGRICULTURAL CROPS IN PAKISTAN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924800" cy="2133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SYED MUHAMMAD SHIFAAT ZAIDI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CHAIRMAN 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STANDING COMMITTEE ON PRODUCTS &amp; SERVICES RECOGNITION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FEDERATION OF PAKISTAN CHAMBERS OF COMMERCE &amp; INDUSTRY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FORMER CHAIRMAN STANDING COMMITTEE ON ENVIRONMENT- FPCCI</a:t>
            </a:r>
          </a:p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FORMER PRESIDENT , PAKISTAN SOCIETY OF SUGAR TECHNOLOGISTS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AGRICULTURE- BACKBONE OF PAKISTAN’S    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Pakistan is an agricultural country, with about half  of its population earning their livelihood from this sector.</a:t>
            </a:r>
          </a:p>
          <a:p>
            <a:r>
              <a:rPr lang="en-US" dirty="0" smtClean="0"/>
              <a:t>This sector contributes about 22% to GDP.</a:t>
            </a:r>
          </a:p>
          <a:p>
            <a:r>
              <a:rPr lang="en-US" dirty="0" smtClean="0"/>
              <a:t>Pakistan earns a high percentage of its foreign exchange from agriculture alone, approximately 70 %. Unless it maintains stable growth rates, its economy will suffer immensely.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Climate is Changing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/>
          <a:lstStyle/>
          <a:p>
            <a:r>
              <a:rPr lang="en-US" dirty="0" smtClean="0"/>
              <a:t>Due to increased fossil fuel burning more Carbon </a:t>
            </a:r>
            <a:r>
              <a:rPr lang="en-US" dirty="0" err="1" smtClean="0"/>
              <a:t>di</a:t>
            </a:r>
            <a:r>
              <a:rPr lang="en-US" dirty="0" smtClean="0"/>
              <a:t> oxide is released in the air. CO2 has the ability to trap heat, therefore, increasing temperature of the surface of the earth.</a:t>
            </a:r>
          </a:p>
          <a:p>
            <a:endParaRPr lang="en-US" dirty="0"/>
          </a:p>
        </p:txBody>
      </p:sp>
      <p:pic>
        <p:nvPicPr>
          <p:cNvPr id="4" name="Picture 3" descr="Greenhouse-effe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581400"/>
            <a:ext cx="76962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CHANGE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fertile terrain of our country is the cradle of Pakistan’s agriculture. It is presently threatened by the vagaries of Climate Change, largely induced through rise in global warming. </a:t>
            </a:r>
          </a:p>
          <a:p>
            <a:r>
              <a:rPr lang="en-US" dirty="0" smtClean="0"/>
              <a:t>Higher concentrations of carbon dioxide can have beneficial impacts on crops. However rising temperatures and reduced precipitation cause havoc with the biological complexities thus resulting in lesser yield per acre.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CHANGE &amp; 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● Reduced water availability</a:t>
            </a:r>
          </a:p>
          <a:p>
            <a:pPr algn="just">
              <a:buNone/>
            </a:pPr>
            <a:r>
              <a:rPr lang="en-US" dirty="0" smtClean="0"/>
              <a:t>● Drastic reduction in cereal production, </a:t>
            </a:r>
            <a:r>
              <a:rPr lang="en-US" dirty="0" err="1" smtClean="0"/>
              <a:t>e.g</a:t>
            </a:r>
            <a:r>
              <a:rPr lang="en-US" dirty="0" smtClean="0"/>
              <a:t> wheat and rice, as well as cotton and sugarcane. </a:t>
            </a:r>
          </a:p>
          <a:p>
            <a:pPr algn="just">
              <a:buNone/>
            </a:pPr>
            <a:r>
              <a:rPr lang="en-US" dirty="0" smtClean="0"/>
              <a:t>● In southern Pakistan yields of major cereals predicted to decline by 15-20% by Regional Climate Change Models </a:t>
            </a:r>
          </a:p>
          <a:p>
            <a:pPr algn="just">
              <a:buNone/>
            </a:pPr>
            <a:r>
              <a:rPr lang="en-US" dirty="0" smtClean="0"/>
              <a:t>● In the northern area minor improvements in yield due to increased duration of growing period </a:t>
            </a:r>
          </a:p>
          <a:p>
            <a:pPr algn="just">
              <a:buNone/>
            </a:pPr>
            <a:r>
              <a:rPr lang="en-US" dirty="0" smtClean="0"/>
              <a:t>● Livestock production predicted to decline by 25%, creating crises in milk, meat and poultry supplies and pushing prices at very high level, beyond the reach of common man.</a:t>
            </a:r>
          </a:p>
          <a:p>
            <a:pPr algn="just">
              <a:buNone/>
            </a:pPr>
            <a:r>
              <a:rPr lang="en-US" dirty="0" smtClean="0"/>
              <a:t>● Pakistan is already amongst the forest/tree resource-poor countries in the world with a meager 5.2% forest cover as against 25 requirement. 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CLIMATE CHANGE &amp; AGRICULTURE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Pakistan is ranked 28</a:t>
            </a:r>
            <a:r>
              <a:rPr lang="en-US" baseline="30000" dirty="0" smtClean="0"/>
              <a:t>th</a:t>
            </a:r>
            <a:r>
              <a:rPr lang="en-US" dirty="0" smtClean="0"/>
              <a:t> in the list of countries most effected by climate change variations</a:t>
            </a:r>
          </a:p>
          <a:p>
            <a:r>
              <a:rPr lang="en-US" dirty="0" smtClean="0"/>
              <a:t>Climate variations give rise to new species of insects, worms, pests and other related species. The rise is anomalous! </a:t>
            </a:r>
          </a:p>
          <a:p>
            <a:r>
              <a:rPr lang="en-US" dirty="0" smtClean="0"/>
              <a:t>It becomes hard for farmers to utilize agricultural land to its full potential due to unpredictable weather patterns hence reduced yield and loss of production.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REQUIRED ADAPTATION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Pakistan needs to put in immediate Adaptation Measures directed at its agriculture sector that will help stabilize its agricultural growth rate at around 5% above the population growth rate of 2.4%.</a:t>
            </a:r>
          </a:p>
          <a:p>
            <a:r>
              <a:rPr lang="en-US" sz="2000" b="1" dirty="0" smtClean="0"/>
              <a:t>This needs:</a:t>
            </a:r>
          </a:p>
          <a:p>
            <a:r>
              <a:rPr lang="en-US" sz="2000" dirty="0" smtClean="0"/>
              <a:t>Investment in research and development that provides solutions to high-stress agriculture</a:t>
            </a:r>
          </a:p>
          <a:p>
            <a:r>
              <a:rPr lang="en-US" sz="2000" dirty="0" smtClean="0"/>
              <a:t>Hi-tech meteorological services along with early warning systems to predict floods, drought, cyclones, tsunamis, wind shear, fog, hailstorms, etc.</a:t>
            </a:r>
          </a:p>
          <a:p>
            <a:r>
              <a:rPr lang="en-US" sz="2000" dirty="0" smtClean="0"/>
              <a:t>Breeding of livestock species and multiplication of seed varieties that are resistant to drought</a:t>
            </a:r>
          </a:p>
          <a:p>
            <a:r>
              <a:rPr lang="en-US" sz="2000" dirty="0" smtClean="0"/>
              <a:t>Building up food reserves to cater for extreme events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REQUIRED ADAPTATIONS 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Development of an Action Plan that focuses on adaptation and mitigation measures</a:t>
            </a:r>
          </a:p>
          <a:p>
            <a:r>
              <a:rPr lang="en-US" sz="1800" dirty="0" smtClean="0"/>
              <a:t>To enable sustainable growth in agriculture</a:t>
            </a:r>
          </a:p>
          <a:p>
            <a:r>
              <a:rPr lang="en-US" sz="1800" dirty="0" smtClean="0"/>
              <a:t>Financial resources to the tune of US $30 billion or more to address the needs of</a:t>
            </a:r>
          </a:p>
          <a:p>
            <a:pPr>
              <a:buNone/>
            </a:pPr>
            <a:r>
              <a:rPr lang="en-US" sz="1800" dirty="0" smtClean="0"/>
              <a:t>	agriculture alone over the next 10 years</a:t>
            </a:r>
          </a:p>
          <a:p>
            <a:r>
              <a:rPr lang="en-US" sz="1800" dirty="0" smtClean="0"/>
              <a:t>Know-how, farmer training and capacity building for the highly diversified</a:t>
            </a:r>
          </a:p>
          <a:p>
            <a:pPr>
              <a:buNone/>
            </a:pPr>
            <a:r>
              <a:rPr lang="en-US" sz="1800" dirty="0" smtClean="0"/>
              <a:t>	agro-ecological zones</a:t>
            </a:r>
          </a:p>
          <a:p>
            <a:r>
              <a:rPr lang="en-US" sz="1800" dirty="0" smtClean="0"/>
              <a:t>Technology transfer in the area of renewable energy at farm level and green</a:t>
            </a:r>
          </a:p>
          <a:p>
            <a:pPr>
              <a:buNone/>
            </a:pPr>
            <a:r>
              <a:rPr lang="en-US" sz="1800" dirty="0" smtClean="0"/>
              <a:t>	technologies to save the environment from the vagaries of Climate Change</a:t>
            </a:r>
          </a:p>
          <a:p>
            <a:r>
              <a:rPr lang="en-US" sz="1800" dirty="0" smtClean="0"/>
              <a:t>Massive investment in forest and tree cover across the board with due attention paid to special ecologies, e.g. the coastal belt, where mangroves are the most</a:t>
            </a:r>
          </a:p>
          <a:p>
            <a:pPr>
              <a:buNone/>
            </a:pPr>
            <a:r>
              <a:rPr lang="en-US" sz="1800" dirty="0" smtClean="0"/>
              <a:t>	suitable</a:t>
            </a:r>
          </a:p>
          <a:p>
            <a:r>
              <a:rPr lang="en-US" sz="1800" dirty="0" smtClean="0"/>
              <a:t>Lastly, a major focus on the </a:t>
            </a:r>
            <a:r>
              <a:rPr lang="en-US" sz="1800" b="1" dirty="0" smtClean="0"/>
              <a:t>youth and children to prepare them to face the</a:t>
            </a:r>
          </a:p>
          <a:p>
            <a:pPr>
              <a:buNone/>
            </a:pPr>
            <a:r>
              <a:rPr lang="en-US" sz="1800" dirty="0" smtClean="0"/>
              <a:t>	consequences of Climate Change. Their education and involvement are a vital part</a:t>
            </a:r>
          </a:p>
          <a:p>
            <a:pPr>
              <a:buNone/>
            </a:pPr>
            <a:r>
              <a:rPr lang="en-US" sz="1800" dirty="0" smtClean="0"/>
              <a:t>	of any sensible strategy!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3600" b="1" dirty="0" smtClean="0"/>
              <a:t>                             THANK YOU.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539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IMPACT OF CLIMATE CHANGE ON AGRICULTURAL CROPS IN PAKISTAN</vt:lpstr>
      <vt:lpstr>AGRICULTURE- BACKBONE OF PAKISTAN’S     ECONOMY</vt:lpstr>
      <vt:lpstr>How the Climate is Changing</vt:lpstr>
      <vt:lpstr>CLIMATE CHANGE VULNERABILITIES</vt:lpstr>
      <vt:lpstr>CLIMATE CHANGE &amp; AGRICULTURE</vt:lpstr>
      <vt:lpstr>CLIMATE CHANGE &amp; AGRICULTURE II</vt:lpstr>
      <vt:lpstr> REQUIRED ADAPTATION </vt:lpstr>
      <vt:lpstr>REQUIRED ADAPTATIONS II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CLIMATE CHANGE ON AGRICULTURAL CROPS IN PAKISTAN</dc:title>
  <dc:creator>musa</dc:creator>
  <cp:lastModifiedBy>MALIK AYAZ</cp:lastModifiedBy>
  <cp:revision>75</cp:revision>
  <dcterms:created xsi:type="dcterms:W3CDTF">2016-05-27T16:55:12Z</dcterms:created>
  <dcterms:modified xsi:type="dcterms:W3CDTF">2016-05-30T05:15:01Z</dcterms:modified>
</cp:coreProperties>
</file>